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1562" r:id="rId2"/>
    <p:sldId id="313" r:id="rId3"/>
    <p:sldId id="417" r:id="rId4"/>
    <p:sldId id="1550" r:id="rId5"/>
    <p:sldId id="1503" r:id="rId6"/>
    <p:sldId id="1504" r:id="rId7"/>
    <p:sldId id="1505" r:id="rId8"/>
    <p:sldId id="1506" r:id="rId9"/>
    <p:sldId id="1507" r:id="rId10"/>
    <p:sldId id="1508" r:id="rId11"/>
    <p:sldId id="1509" r:id="rId12"/>
    <p:sldId id="1510" r:id="rId13"/>
    <p:sldId id="1512" r:id="rId14"/>
    <p:sldId id="1551" r:id="rId15"/>
    <p:sldId id="1552" r:id="rId16"/>
    <p:sldId id="1553" r:id="rId17"/>
    <p:sldId id="1513" r:id="rId18"/>
    <p:sldId id="1514" r:id="rId19"/>
    <p:sldId id="1515" r:id="rId20"/>
    <p:sldId id="1517" r:id="rId21"/>
    <p:sldId id="1518" r:id="rId22"/>
    <p:sldId id="1521" r:id="rId23"/>
    <p:sldId id="1519" r:id="rId24"/>
    <p:sldId id="1565" r:id="rId25"/>
    <p:sldId id="1520" r:id="rId26"/>
    <p:sldId id="1522" r:id="rId27"/>
    <p:sldId id="1560" r:id="rId28"/>
    <p:sldId id="1561" r:id="rId29"/>
    <p:sldId id="1559" r:id="rId30"/>
    <p:sldId id="156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AF955-6234-4FC3-A7E5-25302A731552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1F676-D704-4AE8-BBAD-167B4B654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6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i="1" dirty="0"/>
          </a:p>
          <a:p>
            <a:endParaRPr lang="en-US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06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22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6/12/2023 11:27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023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6/12/2023 11:27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514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6/12/2023 11:27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51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6/12/2023 11:27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18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6/12/2023 11:27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173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6/12/2023 11:27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054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6/12/2023 11:27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0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6/12/2023 11:27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53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6/12/2023 11:27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63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917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6/12/2023 11:27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05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6/12/2023 11:27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99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6/12/2023 11:27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35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6/12/2023 11:27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667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6/12/2023 11:27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068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6/12/2023 11:27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92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6/12/2023 11:27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1525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223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839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F3568-9D96-4F57-980F-57E381E20067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343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470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i="1" dirty="0"/>
          </a:p>
          <a:p>
            <a:endParaRPr lang="en-US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155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6/12/2023 11:27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10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6/12/2023 11:27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8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6/12/2023 11:27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006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6/12/2023 11:27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789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6/12/2023 11:27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6/12/2023 11:27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0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38B55-152B-4CB7-84B3-BE69357B4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E8621-DDB7-46F8-93AC-9546BFA4E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DB13F-E793-4A32-8AF6-E011EDA4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64351-2178-4B00-A5BA-2432B065F4C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50413-9B78-4A1D-98D8-64DD2C2A0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714BB-3D55-4ED6-9CC0-ACD1552B6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F01A-E6DF-4AD3-B70B-CCCB66A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19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529E8-F9B7-4BB0-80A8-63259C4D5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111C6-FDB9-438E-A05D-AF14615D8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98ADF-EABC-4CCF-968B-6358F1AFC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64351-2178-4B00-A5BA-2432B065F4C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385FF-2669-4C4A-980F-DA41C4E80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8A48D-C55B-406C-BE52-5B751096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F01A-E6DF-4AD3-B70B-CCCB66A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15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8EADA1-E132-4BA6-8C2C-B2D2958FA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EA29FA-3325-40C1-A055-B0BA0680A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DFB5-EF7F-4E42-9479-77A9FAC69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64351-2178-4B00-A5BA-2432B065F4C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29DF4-E4C2-403C-B5EB-0E7F24E40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D39E2-A858-464B-A9BE-29CA6772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F01A-E6DF-4AD3-B70B-CCCB66A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25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631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877" y="289512"/>
            <a:ext cx="11652356" cy="899665"/>
          </a:xfrm>
        </p:spPr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68777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E2C34-950F-4581-B737-1286741C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B1CD7-54C7-41A0-B19C-7D50C9C9E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59953-EC6E-47A1-8D7A-5B441D138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64351-2178-4B00-A5BA-2432B065F4C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C99EF-44C0-4790-822B-7FDE17423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D37DB-0CE5-4393-9C44-3A59CF6BB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F01A-E6DF-4AD3-B70B-CCCB66A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29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4334-42B9-4CF4-8CD9-A888E39F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7D588-7352-4D7D-A019-D95A50E20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9AF2D-1E31-4567-89C5-188A884E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64351-2178-4B00-A5BA-2432B065F4C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B01B6-E959-4F96-8225-D5231699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2AADF-C135-49FD-A5F9-9E4C1C341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F01A-E6DF-4AD3-B70B-CCCB66A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28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74E9-3583-476B-AD88-77DADC73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5D10C-DBB6-420F-89CE-4185C9A7F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E5BE2-A2F3-45A1-AAAC-A207AF100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4E913-1097-44F3-B000-23121484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64351-2178-4B00-A5BA-2432B065F4C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C2A8B-EB6C-460D-AFB1-12B9C8381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E4002-7250-4F7C-9061-ADB57866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F01A-E6DF-4AD3-B70B-CCCB66A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1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D4F7C-3400-41A5-8D5C-6BFD1A733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5F02B-D32E-4A6E-A3E2-B7997AF3B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0CB5A-2C8A-4ED9-8D6A-0C4D37561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40DDC8-9548-4D8D-8282-567FC213F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2F4B3C-5E3C-4A17-9098-8084824FA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CF570-63F3-40B1-AC35-0FCCB142D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64351-2178-4B00-A5BA-2432B065F4C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35AC3-0AEA-478C-8D4A-C3D2F1D1B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C03280-0739-4508-9C93-1FF3857D5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F01A-E6DF-4AD3-B70B-CCCB66A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20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E95D3-A66D-48C6-8724-C9D70E185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F180C0-A53F-4C13-8E7A-547F825C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64351-2178-4B00-A5BA-2432B065F4C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BEF2B5-ABF9-4CD4-98D0-05A44EF03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DB06E-5C95-4D0C-87F1-79706D9CB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F01A-E6DF-4AD3-B70B-CCCB66A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6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4F361E-9E91-4E9B-BDD1-906551985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64351-2178-4B00-A5BA-2432B065F4C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20405-3BD4-456E-94B8-2F10B831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1C2F2-B2EE-4C02-ADFB-B09BDBF73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F01A-E6DF-4AD3-B70B-CCCB66A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21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7A7AB-2269-4428-8038-E42D25654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D9243-07B5-4774-9654-24B5C64B5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07E2D-C194-4901-976B-33B1B84E1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5F0BE-422F-401A-89BC-0BCD3182A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64351-2178-4B00-A5BA-2432B065F4C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9C7AD-C55C-4F5C-953E-1BEB139C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DBF62-E62E-4EE4-84B7-4F16EBEAE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F01A-E6DF-4AD3-B70B-CCCB66A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94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F108-D9E7-4194-96F2-64AE368CA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5CE7B5-7CF0-4847-BABE-1AC803EB6D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992232-3EC2-477E-AA0A-0D9A8AFB0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DB1A9-D4BE-4FF0-B8DA-CB00C3753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64351-2178-4B00-A5BA-2432B065F4C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7CED0-537B-4776-84E2-779A88A3C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4481A-D7B4-4C39-AEBC-B7635DF9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CF01A-E6DF-4AD3-B70B-CCCB66A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57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29C806-B86D-4ABE-8AE4-2E7BB53A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E8EC4-12CB-4E43-B862-D4B0BAA93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E9AE3-9229-4241-8BFC-1FC23524D8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64351-2178-4B00-A5BA-2432B065F4CA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F340E-1328-41FA-B821-087927623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08A72-9727-4FD0-A258-5C6123FF4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CF01A-E6DF-4AD3-B70B-CCCB66AF3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9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E4C16D1-83FF-9C42-A024-7FFBDCBBDAD7}"/>
              </a:ext>
            </a:extLst>
          </p:cNvPr>
          <p:cNvSpPr txBox="1">
            <a:spLocks/>
          </p:cNvSpPr>
          <p:nvPr/>
        </p:nvSpPr>
        <p:spPr>
          <a:xfrm>
            <a:off x="1567581" y="1866786"/>
            <a:ext cx="8718497" cy="1542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8000" b="1" dirty="0">
                <a:solidFill>
                  <a:schemeClr val="bg1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Jam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390E5-97F5-CF42-A16B-7930711EAF8E}"/>
              </a:ext>
            </a:extLst>
          </p:cNvPr>
          <p:cNvSpPr/>
          <p:nvPr/>
        </p:nvSpPr>
        <p:spPr>
          <a:xfrm>
            <a:off x="396077" y="4421549"/>
            <a:ext cx="744947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500" dirty="0">
                <a:solidFill>
                  <a:schemeClr val="tx1">
                    <a:lumMod val="60000"/>
                    <a:lumOff val="40000"/>
                  </a:schemeClr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https://</a:t>
            </a:r>
            <a:r>
              <a:rPr lang="en-US" sz="45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rPr>
              <a:t>jam.awsevents.com</a:t>
            </a:r>
            <a:endParaRPr lang="en-US" sz="4500" dirty="0">
              <a:solidFill>
                <a:schemeClr val="tx1">
                  <a:lumMod val="60000"/>
                  <a:lumOff val="40000"/>
                </a:schemeClr>
              </a:solidFill>
              <a:latin typeface="Amazon Ember Medium" panose="020B0603020204020204" pitchFamily="34" charset="0"/>
              <a:ea typeface="Amazon Ember Medium" panose="020B0603020204020204" pitchFamily="34" charset="0"/>
              <a:cs typeface="Amazon Ember Medium" panose="020B06030202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17BE1-CA62-604D-9F31-CB9807BD5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207" y="647967"/>
            <a:ext cx="3937263" cy="39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69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614A3-2B9D-EF44-A10D-C80EF8F1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2DC5C9-DC52-2B43-A92D-F43F2946C3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51723" y="1189177"/>
            <a:ext cx="8688555" cy="476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587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CDCF3-BFDB-F54F-8FE9-8E71DDCD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B4458-DB59-1145-8974-91A5457BDC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35591" y="1189176"/>
            <a:ext cx="8520819" cy="466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909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3B38-BB4F-1F44-8620-90847809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A65F7-5F6A-324A-98C9-5363E05611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7127" y="1189177"/>
            <a:ext cx="8497747" cy="466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5409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25EA-99FF-8C43-8837-3F5ED558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6D420-4D85-9F40-BD86-00507ABA6E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1176" y="1189176"/>
            <a:ext cx="8509648" cy="466257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F82DE7-0CF0-DF43-AE1C-E6374E68780A}"/>
              </a:ext>
            </a:extLst>
          </p:cNvPr>
          <p:cNvCxnSpPr>
            <a:cxnSpLocks/>
          </p:cNvCxnSpPr>
          <p:nvPr/>
        </p:nvCxnSpPr>
        <p:spPr>
          <a:xfrm>
            <a:off x="5310293" y="4009814"/>
            <a:ext cx="617432" cy="1136439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4520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25EA-99FF-8C43-8837-3F5ED558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BC14EF-A250-7848-A8A2-5DAB982F77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1176" y="1189176"/>
            <a:ext cx="8509648" cy="466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572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25EA-99FF-8C43-8837-3F5ED558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CF32C-16AF-374D-B9C2-D920DBE88C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92849" y="1189176"/>
            <a:ext cx="8606303" cy="470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2151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25EA-99FF-8C43-8837-3F5ED558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86D20-1D26-414E-8883-CC7BA728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92410" y="1189177"/>
            <a:ext cx="8607181" cy="471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978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CF598-0DC4-7B40-85BF-37F49F84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C4EBD-11BC-0C43-9CFF-1D87587B39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36912" y="1189176"/>
            <a:ext cx="8518176" cy="46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0763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EDF9-DD25-EC45-93DC-7A2DB194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8F914-55FF-6C45-B142-26EBC35640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55402" y="1189176"/>
            <a:ext cx="8681197" cy="4756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0EFE65-BDC2-C144-A0FE-1171EE9F7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419" y="2182094"/>
            <a:ext cx="1089400" cy="5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5287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CBE9E-B9D0-374B-A45E-592E3014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Console Access / Restart Challenge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B90FB-CFD3-DC40-A92C-43D8EE889C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1454" y="1189177"/>
            <a:ext cx="9909092" cy="473434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6A802B-46A0-1E4D-8C2A-B226BCB761A9}"/>
              </a:ext>
            </a:extLst>
          </p:cNvPr>
          <p:cNvCxnSpPr>
            <a:cxnSpLocks/>
          </p:cNvCxnSpPr>
          <p:nvPr/>
        </p:nvCxnSpPr>
        <p:spPr>
          <a:xfrm flipH="1" flipV="1">
            <a:off x="10240694" y="1718343"/>
            <a:ext cx="1070772" cy="814884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EEC5AB5-A066-2E42-BA2D-96A6C7EC2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1" y="2107312"/>
            <a:ext cx="1070772" cy="9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521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EAB9A4E-E078-CF4F-B9F3-A638E95D1C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2424886" y="191024"/>
            <a:ext cx="7015580" cy="709134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72F195-4E19-814A-8004-4D6B12BEC510}"/>
              </a:ext>
            </a:extLst>
          </p:cNvPr>
          <p:cNvSpPr txBox="1"/>
          <p:nvPr/>
        </p:nvSpPr>
        <p:spPr>
          <a:xfrm>
            <a:off x="60156" y="191025"/>
            <a:ext cx="12023659" cy="1058751"/>
          </a:xfrm>
          <a:prstGeom prst="rect">
            <a:avLst/>
          </a:prstGeom>
          <a:noFill/>
        </p:spPr>
        <p:txBody>
          <a:bodyPr wrap="square" lIns="243840" tIns="195072" rIns="243840" bIns="19507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2400"/>
              </a:spcAft>
            </a:pPr>
            <a:r>
              <a:rPr lang="en-US" sz="48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Jam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8A8A369C-C1EF-7E41-92CB-C3B7873F25B0}"/>
              </a:ext>
            </a:extLst>
          </p:cNvPr>
          <p:cNvSpPr txBox="1">
            <a:spLocks/>
          </p:cNvSpPr>
          <p:nvPr/>
        </p:nvSpPr>
        <p:spPr>
          <a:xfrm>
            <a:off x="1468780" y="3960260"/>
            <a:ext cx="1185333" cy="65046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F69D29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Play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5EC4FBD-438B-1E46-870F-518D1961B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831" y="2436044"/>
            <a:ext cx="1210235" cy="121023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AA71300-8D5B-9F46-A927-1E200776B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587" y="2341987"/>
            <a:ext cx="1908165" cy="190816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FCFD5F-DCED-B744-B23A-C1E31C369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12" y="2440872"/>
            <a:ext cx="1447949" cy="1447949"/>
          </a:xfrm>
          <a:prstGeom prst="rect">
            <a:avLst/>
          </a:prstGeom>
        </p:spPr>
      </p:pic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E7812E1E-3C1B-CE43-A1EC-3E35E0EA40F1}"/>
              </a:ext>
            </a:extLst>
          </p:cNvPr>
          <p:cNvSpPr txBox="1">
            <a:spLocks/>
          </p:cNvSpPr>
          <p:nvPr/>
        </p:nvSpPr>
        <p:spPr>
          <a:xfrm>
            <a:off x="5445789" y="3965620"/>
            <a:ext cx="1330520" cy="65046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F69D29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Learn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A7289A35-669F-F74C-BDAF-755E9D32D8E7}"/>
              </a:ext>
            </a:extLst>
          </p:cNvPr>
          <p:cNvSpPr txBox="1">
            <a:spLocks/>
          </p:cNvSpPr>
          <p:nvPr/>
        </p:nvSpPr>
        <p:spPr>
          <a:xfrm>
            <a:off x="9223883" y="3952312"/>
            <a:ext cx="1908165" cy="65046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F69D29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Validate</a:t>
            </a:r>
          </a:p>
        </p:txBody>
      </p:sp>
    </p:spTree>
    <p:extLst>
      <p:ext uri="{BB962C8B-B14F-4D97-AF65-F5344CB8AC3E}">
        <p14:creationId xmlns:p14="http://schemas.microsoft.com/office/powerpoint/2010/main" val="53118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DEA8A0-B82F-314A-9D5B-0545F98388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1454" y="1189177"/>
            <a:ext cx="9909092" cy="4734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F6338A-2978-F444-A38F-B12FD44CE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Account &amp; Region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7DD556-9EAE-E843-9E5A-38580ACCB7D0}"/>
              </a:ext>
            </a:extLst>
          </p:cNvPr>
          <p:cNvCxnSpPr>
            <a:cxnSpLocks/>
          </p:cNvCxnSpPr>
          <p:nvPr/>
        </p:nvCxnSpPr>
        <p:spPr>
          <a:xfrm>
            <a:off x="5141549" y="4578774"/>
            <a:ext cx="954451" cy="1156463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57E7054-A5F2-CD4C-B900-8D4267CB1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1" y="2107312"/>
            <a:ext cx="1070772" cy="9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460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089C-14E0-7141-BA2E-5B291B33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Properties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8BC3BC-F6E1-8A45-BE50-C73011DD82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61584" y="1189176"/>
            <a:ext cx="8868833" cy="424964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589C6D-8361-674F-845C-8CCECC559655}"/>
              </a:ext>
            </a:extLst>
          </p:cNvPr>
          <p:cNvCxnSpPr>
            <a:cxnSpLocks/>
          </p:cNvCxnSpPr>
          <p:nvPr/>
        </p:nvCxnSpPr>
        <p:spPr>
          <a:xfrm flipV="1">
            <a:off x="269767" y="2037312"/>
            <a:ext cx="1522309" cy="1391689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D044AAA-5B4C-194E-A0CE-98E76FFE9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144" y="2079605"/>
            <a:ext cx="948656" cy="54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352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6392DE-147D-1145-A570-595BF18A0097}"/>
              </a:ext>
            </a:extLst>
          </p:cNvPr>
          <p:cNvSpPr/>
          <p:nvPr/>
        </p:nvSpPr>
        <p:spPr bwMode="auto">
          <a:xfrm>
            <a:off x="1767193" y="1323003"/>
            <a:ext cx="4215319" cy="42153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4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C2025-D36F-D84A-A858-E73FEE886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423337"/>
            <a:ext cx="11655840" cy="899665"/>
          </a:xfrm>
        </p:spPr>
        <p:txBody>
          <a:bodyPr/>
          <a:lstStyle/>
          <a:p>
            <a:r>
              <a:rPr lang="en-US" dirty="0"/>
              <a:t>Challenge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74FA10-A63E-8741-BD4B-6AAD127CC4AB}"/>
              </a:ext>
            </a:extLst>
          </p:cNvPr>
          <p:cNvGrpSpPr/>
          <p:nvPr/>
        </p:nvGrpSpPr>
        <p:grpSpPr>
          <a:xfrm>
            <a:off x="2885872" y="2561929"/>
            <a:ext cx="1977957" cy="1737468"/>
            <a:chOff x="3918626" y="3880088"/>
            <a:chExt cx="2373549" cy="208496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F3C19BA-ECA6-A547-ADD0-6978FA91AD06}"/>
                </a:ext>
              </a:extLst>
            </p:cNvPr>
            <p:cNvSpPr/>
            <p:nvPr/>
          </p:nvSpPr>
          <p:spPr bwMode="auto">
            <a:xfrm>
              <a:off x="4082375" y="3880088"/>
              <a:ext cx="2084962" cy="2084962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 w="952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3D3991-FDB4-F04C-B9B7-18157ED59617}"/>
                </a:ext>
              </a:extLst>
            </p:cNvPr>
            <p:cNvSpPr txBox="1"/>
            <p:nvPr/>
          </p:nvSpPr>
          <p:spPr>
            <a:xfrm>
              <a:off x="3918626" y="4390003"/>
              <a:ext cx="2373549" cy="1182016"/>
            </a:xfrm>
            <a:prstGeom prst="rect">
              <a:avLst/>
            </a:prstGeom>
            <a:noFill/>
          </p:spPr>
          <p:txBody>
            <a:bodyPr wrap="square" lIns="152400" tIns="121920" rIns="152400" bIns="12192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500"/>
                </a:spcAft>
              </a:pPr>
              <a:r>
                <a:rPr lang="en-US" sz="2667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Comfort Zone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F308B46-59DD-D04A-AAA5-9C18A65C8020}"/>
              </a:ext>
            </a:extLst>
          </p:cNvPr>
          <p:cNvGrpSpPr/>
          <p:nvPr/>
        </p:nvGrpSpPr>
        <p:grpSpPr>
          <a:xfrm>
            <a:off x="4413927" y="4149219"/>
            <a:ext cx="1977957" cy="1737468"/>
            <a:chOff x="3918626" y="3880088"/>
            <a:chExt cx="2373549" cy="208496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AF3D726-64AB-4D4E-A8C5-B1F145720E80}"/>
                </a:ext>
              </a:extLst>
            </p:cNvPr>
            <p:cNvSpPr/>
            <p:nvPr/>
          </p:nvSpPr>
          <p:spPr bwMode="auto">
            <a:xfrm>
              <a:off x="4082375" y="3880088"/>
              <a:ext cx="2084962" cy="2084962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F48E91-073F-2242-BC70-7EDAFED05E52}"/>
                </a:ext>
              </a:extLst>
            </p:cNvPr>
            <p:cNvSpPr txBox="1"/>
            <p:nvPr/>
          </p:nvSpPr>
          <p:spPr>
            <a:xfrm>
              <a:off x="3918626" y="4390003"/>
              <a:ext cx="2373549" cy="11820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lIns="152400" tIns="121920" rIns="152400" bIns="12192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500"/>
                </a:spcAft>
              </a:pPr>
              <a:r>
                <a:rPr lang="en-US" sz="2667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Comfort Zone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4F0547-B842-E745-B144-A7814E8522A2}"/>
              </a:ext>
            </a:extLst>
          </p:cNvPr>
          <p:cNvGrpSpPr/>
          <p:nvPr/>
        </p:nvGrpSpPr>
        <p:grpSpPr>
          <a:xfrm>
            <a:off x="7647023" y="3705414"/>
            <a:ext cx="1977957" cy="1737468"/>
            <a:chOff x="3918626" y="3880088"/>
            <a:chExt cx="2373549" cy="20849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49160F0-36DC-5C4C-8CAA-77A323F04121}"/>
                </a:ext>
              </a:extLst>
            </p:cNvPr>
            <p:cNvSpPr/>
            <p:nvPr/>
          </p:nvSpPr>
          <p:spPr bwMode="auto">
            <a:xfrm>
              <a:off x="4082375" y="3880088"/>
              <a:ext cx="2084962" cy="2084962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70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1D3A82-25B3-1343-A610-AB3DAF23D090}"/>
                </a:ext>
              </a:extLst>
            </p:cNvPr>
            <p:cNvSpPr txBox="1"/>
            <p:nvPr/>
          </p:nvSpPr>
          <p:spPr>
            <a:xfrm>
              <a:off x="3918626" y="4390003"/>
              <a:ext cx="2373549" cy="11820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lIns="152400" tIns="121920" rIns="152400" bIns="12192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500"/>
                </a:spcAft>
              </a:pPr>
              <a:r>
                <a:rPr lang="en-US" sz="2667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Comfort Zone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06126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5972E-6 -2.90123E-6 L 0.1263 0.2280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11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111E-6 -4.38272E-6 L 0.26465 -0.0646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27" y="-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A3D7-B307-BF40-9CF9-900AD55E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Clues  (scroll down)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63C5EE9-EBD1-3343-B326-7A4445DF0B05}"/>
              </a:ext>
            </a:extLst>
          </p:cNvPr>
          <p:cNvCxnSpPr>
            <a:cxnSpLocks/>
          </p:cNvCxnSpPr>
          <p:nvPr/>
        </p:nvCxnSpPr>
        <p:spPr>
          <a:xfrm flipV="1">
            <a:off x="3798871" y="3556001"/>
            <a:ext cx="796876" cy="582339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E3A1B2F-08C8-2A40-BE09-1D406C7A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189177"/>
            <a:ext cx="10058400" cy="483362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811910-35EC-8042-9B3E-E0F6F5C4D346}"/>
              </a:ext>
            </a:extLst>
          </p:cNvPr>
          <p:cNvCxnSpPr>
            <a:cxnSpLocks/>
          </p:cNvCxnSpPr>
          <p:nvPr/>
        </p:nvCxnSpPr>
        <p:spPr>
          <a:xfrm flipV="1">
            <a:off x="7978987" y="2418875"/>
            <a:ext cx="1652693" cy="1187111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4D0D792-CBFE-9E41-BE5E-E30C76B0DF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6800" y="1206640"/>
            <a:ext cx="10058400" cy="48056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B126DE-CC07-DB4C-A340-6B811BCAE839}"/>
              </a:ext>
            </a:extLst>
          </p:cNvPr>
          <p:cNvCxnSpPr>
            <a:cxnSpLocks/>
          </p:cNvCxnSpPr>
          <p:nvPr/>
        </p:nvCxnSpPr>
        <p:spPr>
          <a:xfrm flipV="1">
            <a:off x="758613" y="2829626"/>
            <a:ext cx="1960880" cy="1465415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1BD2D70-10B9-194B-8184-10D35352E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184" y="2210761"/>
            <a:ext cx="948656" cy="549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461A1-152A-CE47-8303-E61468E1C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680" y="4862511"/>
            <a:ext cx="8141547" cy="58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175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A3D7-B307-BF40-9CF9-900AD55E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Clues not helping? Something broken? Ask for help!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63C5EE9-EBD1-3343-B326-7A4445DF0B05}"/>
              </a:ext>
            </a:extLst>
          </p:cNvPr>
          <p:cNvCxnSpPr>
            <a:cxnSpLocks/>
          </p:cNvCxnSpPr>
          <p:nvPr/>
        </p:nvCxnSpPr>
        <p:spPr>
          <a:xfrm flipV="1">
            <a:off x="3798871" y="3556001"/>
            <a:ext cx="796876" cy="582339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E3A1B2F-08C8-2A40-BE09-1D406C7A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6800" y="1196161"/>
            <a:ext cx="10058400" cy="481964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811910-35EC-8042-9B3E-E0F6F5C4D346}"/>
              </a:ext>
            </a:extLst>
          </p:cNvPr>
          <p:cNvCxnSpPr>
            <a:cxnSpLocks/>
          </p:cNvCxnSpPr>
          <p:nvPr/>
        </p:nvCxnSpPr>
        <p:spPr>
          <a:xfrm flipH="1" flipV="1">
            <a:off x="10105813" y="3556002"/>
            <a:ext cx="1679787" cy="1616495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9518775-B2E5-D445-8A2B-26B08B0B1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544" y="2097864"/>
            <a:ext cx="948656" cy="54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03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7AC3-4D25-C442-AD03-C6AC2442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Chat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23544-54D3-134C-AC4B-C99460ABE2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49733" y="577907"/>
            <a:ext cx="6450160" cy="53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5022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3053-70B3-BA4B-8CEA-615E3E471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77" y="289512"/>
            <a:ext cx="11652356" cy="899665"/>
          </a:xfrm>
        </p:spPr>
        <p:txBody>
          <a:bodyPr/>
          <a:lstStyle/>
          <a:p>
            <a:r>
              <a:rPr lang="en-US" dirty="0"/>
              <a:t>Completion &amp; Feedback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37B14-41FC-A34B-9094-47F06B23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6318" y="1696299"/>
            <a:ext cx="8019364" cy="346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3280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DFAAE1-E117-AC49-93BC-7FABA7BEA2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2424886" y="191024"/>
            <a:ext cx="7015580" cy="709134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67E6B3F7-68DB-5345-A1DD-CB0A59115339}"/>
              </a:ext>
            </a:extLst>
          </p:cNvPr>
          <p:cNvSpPr txBox="1">
            <a:spLocks/>
          </p:cNvSpPr>
          <p:nvPr/>
        </p:nvSpPr>
        <p:spPr>
          <a:xfrm>
            <a:off x="399577" y="282357"/>
            <a:ext cx="10758955" cy="96602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733" dirty="0">
                <a:solidFill>
                  <a:schemeClr val="bg1"/>
                </a:solidFill>
              </a:rPr>
              <a:t>Rules of the Jam</a:t>
            </a:r>
            <a:br>
              <a:rPr lang="en-US" sz="3733" dirty="0">
                <a:solidFill>
                  <a:schemeClr val="bg1"/>
                </a:solidFill>
              </a:rPr>
            </a:br>
            <a:br>
              <a:rPr lang="en-US" sz="3733" dirty="0">
                <a:solidFill>
                  <a:schemeClr val="bg1"/>
                </a:solidFill>
              </a:rPr>
            </a:br>
            <a:endParaRPr lang="en-US" sz="3733" dirty="0">
              <a:solidFill>
                <a:schemeClr val="bg1"/>
              </a:solidFill>
            </a:endParaRP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18565633-3DBD-9C46-92BB-CDBE9A3FCB0F}"/>
              </a:ext>
            </a:extLst>
          </p:cNvPr>
          <p:cNvSpPr txBox="1">
            <a:spLocks/>
          </p:cNvSpPr>
          <p:nvPr/>
        </p:nvSpPr>
        <p:spPr>
          <a:xfrm>
            <a:off x="399578" y="1301545"/>
            <a:ext cx="11338465" cy="517187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>
              <a:buFont typeface="+mj-lt"/>
              <a:buAutoNum type="arabicPeriod"/>
            </a:pPr>
            <a:r>
              <a:rPr lang="en-US" sz="3333" b="1" dirty="0">
                <a:solidFill>
                  <a:schemeClr val="accent1"/>
                </a:solidFill>
              </a:rPr>
              <a:t>Work in the team</a:t>
            </a:r>
          </a:p>
          <a:p>
            <a:pPr marL="904852" lvl="1" indent="-285744">
              <a:buFont typeface="Arial" charset="0"/>
              <a:buChar char="•"/>
            </a:pPr>
            <a:r>
              <a:rPr lang="en-US" sz="3000" dirty="0"/>
              <a:t>Lots of strategies work: Scrum or Divide and Conquer…</a:t>
            </a:r>
            <a:endParaRPr lang="en-US" sz="3000" dirty="0">
              <a:sym typeface="Wingdings"/>
            </a:endParaRPr>
          </a:p>
          <a:p>
            <a:pPr marL="380990" indent="-380990">
              <a:buFont typeface="+mj-lt"/>
              <a:buAutoNum type="arabicPeriod"/>
            </a:pPr>
            <a:r>
              <a:rPr lang="en-US" sz="3333" b="1" dirty="0">
                <a:solidFill>
                  <a:schemeClr val="accent1"/>
                </a:solidFill>
              </a:rPr>
              <a:t>Team event!</a:t>
            </a:r>
          </a:p>
          <a:p>
            <a:pPr marL="904852" lvl="1" indent="-285744"/>
            <a:r>
              <a:rPr lang="en-US" sz="3000" dirty="0"/>
              <a:t>Whole team gets the points. </a:t>
            </a:r>
          </a:p>
          <a:p>
            <a:pPr marL="904852" lvl="1" indent="-285744"/>
            <a:r>
              <a:rPr lang="en-US" sz="3000" dirty="0"/>
              <a:t>Whole team gets the deductions. </a:t>
            </a:r>
          </a:p>
          <a:p>
            <a:pPr marL="380990" indent="-380990">
              <a:buFont typeface="+mj-lt"/>
              <a:buAutoNum type="arabicPeriod"/>
            </a:pPr>
            <a:r>
              <a:rPr lang="en-US" sz="3333" b="1" dirty="0">
                <a:solidFill>
                  <a:schemeClr val="accent1"/>
                </a:solidFill>
              </a:rPr>
              <a:t>Top of the leaderboard</a:t>
            </a:r>
            <a:endParaRPr lang="en-US" sz="3000" b="1" dirty="0">
              <a:solidFill>
                <a:schemeClr val="accent1"/>
              </a:solidFill>
            </a:endParaRPr>
          </a:p>
          <a:p>
            <a:pPr marL="904852" lvl="1" indent="-285744"/>
            <a:r>
              <a:rPr lang="en-US" sz="3000" dirty="0"/>
              <a:t>Tie breaker: Time</a:t>
            </a:r>
          </a:p>
          <a:p>
            <a:pPr marL="1000100" lvl="1"/>
            <a:endParaRPr lang="en-US" sz="3000" dirty="0">
              <a:solidFill>
                <a:schemeClr val="tx1"/>
              </a:solidFill>
            </a:endParaRPr>
          </a:p>
          <a:p>
            <a:pPr marL="285744" indent="-285744"/>
            <a:endParaRPr lang="en-US" sz="3333" dirty="0">
              <a:solidFill>
                <a:schemeClr val="tx1"/>
              </a:solidFill>
            </a:endParaRPr>
          </a:p>
          <a:p>
            <a:endParaRPr lang="en-US" sz="3333" dirty="0">
              <a:solidFill>
                <a:schemeClr val="tx1"/>
              </a:solidFill>
            </a:endParaRPr>
          </a:p>
          <a:p>
            <a:pPr marL="904852" lvl="1" indent="-285744"/>
            <a:endParaRPr lang="en-US" sz="3000" dirty="0">
              <a:solidFill>
                <a:schemeClr val="tx1"/>
              </a:solidFill>
            </a:endParaRPr>
          </a:p>
          <a:p>
            <a:pPr marL="904852" lvl="1" indent="-285744"/>
            <a:endParaRPr lang="en-US" sz="3000" dirty="0">
              <a:solidFill>
                <a:schemeClr val="tx1"/>
              </a:solidFill>
            </a:endParaRPr>
          </a:p>
          <a:p>
            <a:pPr marL="1238220" lvl="2" indent="-285744">
              <a:buFont typeface="Arial" charset="0"/>
              <a:buChar char="•"/>
            </a:pPr>
            <a:endParaRPr lang="en-US" sz="2333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343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650E9C-8327-5646-A04D-7E4036B830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2424886" y="191024"/>
            <a:ext cx="7015580" cy="709134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B77CB82-970C-CB46-96BC-FDE32D93A7F5}"/>
              </a:ext>
            </a:extLst>
          </p:cNvPr>
          <p:cNvSpPr txBox="1">
            <a:spLocks/>
          </p:cNvSpPr>
          <p:nvPr/>
        </p:nvSpPr>
        <p:spPr>
          <a:xfrm>
            <a:off x="399577" y="282357"/>
            <a:ext cx="10758955" cy="96602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733" dirty="0">
                <a:solidFill>
                  <a:schemeClr val="bg1"/>
                </a:solidFill>
              </a:rPr>
              <a:t>Pro Tips</a:t>
            </a:r>
            <a:br>
              <a:rPr lang="en-US" sz="3733" dirty="0">
                <a:solidFill>
                  <a:schemeClr val="bg1"/>
                </a:solidFill>
              </a:rPr>
            </a:br>
            <a:br>
              <a:rPr lang="en-US" sz="3733" dirty="0">
                <a:solidFill>
                  <a:schemeClr val="bg1"/>
                </a:solidFill>
              </a:rPr>
            </a:br>
            <a:endParaRPr lang="en-US" sz="3733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FA60C5-ABB2-2F4B-BBE0-46BE84A49572}"/>
              </a:ext>
            </a:extLst>
          </p:cNvPr>
          <p:cNvSpPr txBox="1">
            <a:spLocks/>
          </p:cNvSpPr>
          <p:nvPr/>
        </p:nvSpPr>
        <p:spPr>
          <a:xfrm>
            <a:off x="1511284" y="1132256"/>
            <a:ext cx="11699105" cy="4118043"/>
          </a:xfrm>
          <a:prstGeom prst="rect">
            <a:avLst/>
          </a:prstGeom>
        </p:spPr>
        <p:txBody>
          <a:bodyPr/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333" b="1" dirty="0">
                <a:solidFill>
                  <a:schemeClr val="accent1"/>
                </a:solidFill>
              </a:rPr>
              <a:t>Stuck? </a:t>
            </a:r>
            <a:r>
              <a:rPr lang="en-GB" sz="3333" b="1" dirty="0">
                <a:solidFill>
                  <a:schemeClr val="bg1"/>
                </a:solidFill>
              </a:rPr>
              <a:t>Use a Clue. </a:t>
            </a:r>
            <a:r>
              <a:rPr lang="en-GB" sz="3333" dirty="0">
                <a:solidFill>
                  <a:schemeClr val="bg1"/>
                </a:solidFill>
              </a:rPr>
              <a:t>Ask a facilitator. </a:t>
            </a:r>
          </a:p>
          <a:p>
            <a:r>
              <a:rPr lang="en-GB" sz="3333" dirty="0">
                <a:solidFill>
                  <a:schemeClr val="bg1"/>
                </a:solidFill>
              </a:rPr>
              <a:t>We’re here to guide you!</a:t>
            </a:r>
          </a:p>
          <a:p>
            <a:endParaRPr lang="en-GB" sz="3333" dirty="0"/>
          </a:p>
          <a:p>
            <a:r>
              <a:rPr lang="en-GB" sz="3333" b="1" dirty="0">
                <a:solidFill>
                  <a:schemeClr val="accent1"/>
                </a:solidFill>
              </a:rPr>
              <a:t>Playing to win? </a:t>
            </a:r>
            <a:r>
              <a:rPr lang="en-GB" sz="3333" dirty="0">
                <a:solidFill>
                  <a:schemeClr val="bg1"/>
                </a:solidFill>
              </a:rPr>
              <a:t>Max your points. </a:t>
            </a:r>
          </a:p>
          <a:p>
            <a:r>
              <a:rPr lang="en-GB" sz="3333" dirty="0">
                <a:solidFill>
                  <a:schemeClr val="bg1"/>
                </a:solidFill>
              </a:rPr>
              <a:t>Save clues until you need them.</a:t>
            </a:r>
          </a:p>
          <a:p>
            <a:endParaRPr lang="en-GB" sz="3333" dirty="0"/>
          </a:p>
          <a:p>
            <a:r>
              <a:rPr lang="en-GB" sz="3333" b="1" dirty="0">
                <a:solidFill>
                  <a:schemeClr val="accent1"/>
                </a:solidFill>
              </a:rPr>
              <a:t>Playing to learn? </a:t>
            </a:r>
            <a:r>
              <a:rPr lang="en-GB" sz="3333" dirty="0">
                <a:solidFill>
                  <a:schemeClr val="bg1"/>
                </a:solidFill>
              </a:rPr>
              <a:t>Use the clues. </a:t>
            </a:r>
          </a:p>
          <a:p>
            <a:r>
              <a:rPr lang="en-GB" sz="3333" dirty="0">
                <a:solidFill>
                  <a:schemeClr val="bg1"/>
                </a:solidFill>
              </a:rPr>
              <a:t>Last clue is always a walk-through.</a:t>
            </a:r>
          </a:p>
        </p:txBody>
      </p:sp>
    </p:spTree>
    <p:extLst>
      <p:ext uri="{BB962C8B-B14F-4D97-AF65-F5344CB8AC3E}">
        <p14:creationId xmlns:p14="http://schemas.microsoft.com/office/powerpoint/2010/main" val="3525220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3CCFFF-8D19-C743-8814-EDB4E8D27DE1}"/>
              </a:ext>
            </a:extLst>
          </p:cNvPr>
          <p:cNvSpPr txBox="1"/>
          <p:nvPr/>
        </p:nvSpPr>
        <p:spPr>
          <a:xfrm>
            <a:off x="5403318" y="1545154"/>
            <a:ext cx="1029769" cy="31251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9708" b="1" dirty="0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56D648-41A2-CC41-B81F-B3B4ECA5D5CA}"/>
              </a:ext>
            </a:extLst>
          </p:cNvPr>
          <p:cNvSpPr txBox="1"/>
          <p:nvPr/>
        </p:nvSpPr>
        <p:spPr>
          <a:xfrm>
            <a:off x="5369340" y="1545154"/>
            <a:ext cx="1029769" cy="31251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9708" b="1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0B99D-1119-BA4F-911D-F7D95A66C3D4}"/>
              </a:ext>
            </a:extLst>
          </p:cNvPr>
          <p:cNvSpPr txBox="1"/>
          <p:nvPr/>
        </p:nvSpPr>
        <p:spPr>
          <a:xfrm>
            <a:off x="5403318" y="1545155"/>
            <a:ext cx="1029769" cy="31251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9708" b="1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B85339-186B-F041-BA10-C216DD5125A0}"/>
              </a:ext>
            </a:extLst>
          </p:cNvPr>
          <p:cNvSpPr txBox="1"/>
          <p:nvPr/>
        </p:nvSpPr>
        <p:spPr>
          <a:xfrm>
            <a:off x="5369338" y="1545153"/>
            <a:ext cx="1029769" cy="31251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9708" b="1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991AD-FD8C-454A-9502-F16CFDC2874D}"/>
              </a:ext>
            </a:extLst>
          </p:cNvPr>
          <p:cNvSpPr txBox="1"/>
          <p:nvPr/>
        </p:nvSpPr>
        <p:spPr>
          <a:xfrm>
            <a:off x="5335360" y="1545153"/>
            <a:ext cx="1029769" cy="31251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9708" b="1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638EFBE3-6A21-214F-A740-A6938499AD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05957" y="1301907"/>
            <a:ext cx="4395964" cy="445280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4A1FF3-1B08-804E-9E3E-095CC60D3D76}"/>
              </a:ext>
            </a:extLst>
          </p:cNvPr>
          <p:cNvSpPr/>
          <p:nvPr/>
        </p:nvSpPr>
        <p:spPr>
          <a:xfrm>
            <a:off x="264937" y="225769"/>
            <a:ext cx="11678004" cy="1118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67" b="1" dirty="0">
                <a:solidFill>
                  <a:schemeClr val="bg1">
                    <a:lumMod val="95000"/>
                  </a:schemeClr>
                </a:solidFill>
              </a:rPr>
              <a:t>Lets Get </a:t>
            </a:r>
            <a:r>
              <a:rPr lang="en-US" sz="6667" b="1" dirty="0" err="1">
                <a:solidFill>
                  <a:schemeClr val="bg1">
                    <a:lumMod val="95000"/>
                  </a:schemeClr>
                </a:solidFill>
              </a:rPr>
              <a:t>Jammin</a:t>
            </a:r>
            <a:r>
              <a:rPr lang="en-US" sz="6667" b="1" dirty="0">
                <a:solidFill>
                  <a:schemeClr val="bg1">
                    <a:lumMod val="95000"/>
                  </a:schemeClr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61672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1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2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3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4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72F195-4E19-814A-8004-4D6B12BEC510}"/>
              </a:ext>
            </a:extLst>
          </p:cNvPr>
          <p:cNvSpPr txBox="1"/>
          <p:nvPr/>
        </p:nvSpPr>
        <p:spPr>
          <a:xfrm>
            <a:off x="60156" y="191025"/>
            <a:ext cx="12023659" cy="1058751"/>
          </a:xfrm>
          <a:prstGeom prst="rect">
            <a:avLst/>
          </a:prstGeom>
          <a:noFill/>
        </p:spPr>
        <p:txBody>
          <a:bodyPr wrap="square" lIns="243840" tIns="195072" rIns="243840" bIns="19507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2400"/>
              </a:spcAft>
            </a:pPr>
            <a:r>
              <a:rPr lang="en-US" sz="48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Jam Challenges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08566B-F865-4C46-9B27-8F45F491E9F4}"/>
              </a:ext>
            </a:extLst>
          </p:cNvPr>
          <p:cNvSpPr txBox="1"/>
          <p:nvPr/>
        </p:nvSpPr>
        <p:spPr>
          <a:xfrm>
            <a:off x="936488" y="2299902"/>
            <a:ext cx="37208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Incident Response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Compliance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Remediation at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16C7C-F6D3-B84F-B134-684A1A671B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2424886" y="191024"/>
            <a:ext cx="7015580" cy="7091341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F78B470-F966-D848-8F11-0288F52E5002}"/>
              </a:ext>
            </a:extLst>
          </p:cNvPr>
          <p:cNvSpPr txBox="1"/>
          <p:nvPr/>
        </p:nvSpPr>
        <p:spPr>
          <a:xfrm>
            <a:off x="4371001" y="2295008"/>
            <a:ext cx="37208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DevOps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Forensics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AI/ML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Customer Specific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8439D1-F881-F24B-83D1-B8BC16475C5C}"/>
              </a:ext>
            </a:extLst>
          </p:cNvPr>
          <p:cNvSpPr txBox="1"/>
          <p:nvPr/>
        </p:nvSpPr>
        <p:spPr>
          <a:xfrm>
            <a:off x="7729012" y="2299901"/>
            <a:ext cx="37208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Analytics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Migration Tooling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11949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1E4C16D1-83FF-9C42-A024-7FFBDCBBDAD7}"/>
              </a:ext>
            </a:extLst>
          </p:cNvPr>
          <p:cNvSpPr txBox="1">
            <a:spLocks/>
          </p:cNvSpPr>
          <p:nvPr/>
        </p:nvSpPr>
        <p:spPr>
          <a:xfrm>
            <a:off x="1567581" y="1866786"/>
            <a:ext cx="8718497" cy="154214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0E2735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8000" b="1" dirty="0">
                <a:solidFill>
                  <a:schemeClr val="bg1">
                    <a:lumMod val="75000"/>
                  </a:schemeClr>
                </a:solidFill>
              </a:rPr>
              <a:t>AWS Jam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390E5-97F5-CF42-A16B-7930711EAF8E}"/>
              </a:ext>
            </a:extLst>
          </p:cNvPr>
          <p:cNvSpPr/>
          <p:nvPr/>
        </p:nvSpPr>
        <p:spPr>
          <a:xfrm>
            <a:off x="396076" y="4421549"/>
            <a:ext cx="660886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5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sz="45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jam.awsevents.com</a:t>
            </a:r>
            <a:endParaRPr lang="en-US" sz="45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17BE1-CA62-604D-9F31-CB9807BD5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207" y="647967"/>
            <a:ext cx="3937263" cy="39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22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843068-A8F6-C041-9854-6BBEFC58DF43}"/>
              </a:ext>
            </a:extLst>
          </p:cNvPr>
          <p:cNvSpPr/>
          <p:nvPr/>
        </p:nvSpPr>
        <p:spPr>
          <a:xfrm>
            <a:off x="3814756" y="483728"/>
            <a:ext cx="8096251" cy="666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733" dirty="0">
                <a:solidFill>
                  <a:schemeClr val="tx1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sz="3733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jam.awsevents.com</a:t>
            </a:r>
            <a:endParaRPr lang="en-US" sz="3733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FDD29-53B9-074D-AB70-C150DF944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57" y="1282439"/>
            <a:ext cx="8123884" cy="445685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90083A-74F6-184C-904D-70F381F44113}"/>
              </a:ext>
            </a:extLst>
          </p:cNvPr>
          <p:cNvCxnSpPr>
            <a:cxnSpLocks/>
          </p:cNvCxnSpPr>
          <p:nvPr/>
        </p:nvCxnSpPr>
        <p:spPr>
          <a:xfrm flipV="1">
            <a:off x="10316309" y="1643312"/>
            <a:ext cx="489137" cy="891059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6120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C78C-0897-4143-A00F-A32CDFDD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D663E-5658-5A4D-AC62-DE3C468467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12006" y="739343"/>
            <a:ext cx="6949100" cy="501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452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8601A-B31C-8745-BD8A-ADACD8CB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Your Account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E0CCE-A823-AA40-996E-A901B1D563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81275" y="2007750"/>
            <a:ext cx="6429451" cy="250980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A7BA77-0278-8A40-B5DC-0BDC36698F95}"/>
              </a:ext>
            </a:extLst>
          </p:cNvPr>
          <p:cNvCxnSpPr>
            <a:cxnSpLocks/>
          </p:cNvCxnSpPr>
          <p:nvPr/>
        </p:nvCxnSpPr>
        <p:spPr>
          <a:xfrm flipV="1">
            <a:off x="1327573" y="3670749"/>
            <a:ext cx="1881547" cy="1395705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682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C3BD9-DDDA-0342-93BB-2CDA0B65EC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61281" y="1602691"/>
            <a:ext cx="6530695" cy="2871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3C8DE1-9C76-984F-8430-B181ACA54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The Event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040CF7-600B-0D44-A54F-80C02AF91CDC}"/>
              </a:ext>
            </a:extLst>
          </p:cNvPr>
          <p:cNvCxnSpPr>
            <a:cxnSpLocks/>
          </p:cNvCxnSpPr>
          <p:nvPr/>
        </p:nvCxnSpPr>
        <p:spPr>
          <a:xfrm flipH="1">
            <a:off x="9736860" y="739343"/>
            <a:ext cx="841709" cy="1427351"/>
          </a:xfrm>
          <a:prstGeom prst="straightConnector1">
            <a:avLst/>
          </a:prstGeom>
          <a:ln w="1270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771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BCB45-4E78-0A40-BFBC-62773621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a Team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02202-ADBA-B34A-B335-175BF70110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33121" y="1335774"/>
            <a:ext cx="9925759" cy="444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4788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5993-6769-214B-BC97-C3D6646E1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530A4-A0C5-2047-9A90-72F4B4093A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47875" y="1189177"/>
            <a:ext cx="8096251" cy="44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733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686</Words>
  <Application>Microsoft Office PowerPoint</Application>
  <PresentationFormat>Widescreen</PresentationFormat>
  <Paragraphs>180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Amazon Ember</vt:lpstr>
      <vt:lpstr>Amazon Ember Medium</vt:lpstr>
      <vt:lpstr>Amazon Ember Regular</vt:lpstr>
      <vt:lpstr>Arial</vt:lpstr>
      <vt:lpstr>Calibri</vt:lpstr>
      <vt:lpstr>Calibri Light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Registration</vt:lpstr>
      <vt:lpstr>Registration</vt:lpstr>
      <vt:lpstr>Verifying Your Account</vt:lpstr>
      <vt:lpstr>Join The Event</vt:lpstr>
      <vt:lpstr>Join a Team</vt:lpstr>
      <vt:lpstr>Welcome</vt:lpstr>
      <vt:lpstr>Jam</vt:lpstr>
      <vt:lpstr>Team</vt:lpstr>
      <vt:lpstr>Feedback</vt:lpstr>
      <vt:lpstr>Dashboard</vt:lpstr>
      <vt:lpstr>Dashboard</vt:lpstr>
      <vt:lpstr>Dashboard</vt:lpstr>
      <vt:lpstr>Dashboard</vt:lpstr>
      <vt:lpstr>Challenge</vt:lpstr>
      <vt:lpstr>Challenge </vt:lpstr>
      <vt:lpstr>AWS Console Access / Restart Challenge</vt:lpstr>
      <vt:lpstr>AWS Account &amp; Region</vt:lpstr>
      <vt:lpstr>Output Properties</vt:lpstr>
      <vt:lpstr>Challenge</vt:lpstr>
      <vt:lpstr>Clues  (scroll down)</vt:lpstr>
      <vt:lpstr>Clues not helping? Something broken? Ask for help!</vt:lpstr>
      <vt:lpstr>Support Chat</vt:lpstr>
      <vt:lpstr>Completion &amp; Feedback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Vennelakanty, Kalyan</dc:creator>
  <cp:lastModifiedBy>Vennelakanty, Kalyan</cp:lastModifiedBy>
  <cp:revision>1</cp:revision>
  <dcterms:created xsi:type="dcterms:W3CDTF">2023-06-13T06:26:19Z</dcterms:created>
  <dcterms:modified xsi:type="dcterms:W3CDTF">2023-06-13T06:29:02Z</dcterms:modified>
</cp:coreProperties>
</file>